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55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4374475" cy="43205400"/>
  <p:notesSz cx="7559675" cy="10691813"/>
  <p:defaultTextStyle>
    <a:defPPr>
      <a:defRPr lang="en-GB"/>
    </a:defPPr>
    <a:lvl1pPr algn="l" defTabSz="50958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842963" indent="-323850" algn="l" defTabSz="50958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296988" indent="-258763" algn="l" defTabSz="50958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816100" indent="-258763" algn="l" defTabSz="50958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335213" indent="-258763" algn="l" defTabSz="50958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22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34AE"/>
    <a:srgbClr val="5F257F"/>
    <a:srgbClr val="662888"/>
    <a:srgbClr val="712D97"/>
    <a:srgbClr val="4F2270"/>
    <a:srgbClr val="0066FF"/>
    <a:srgbClr val="B7BDE7"/>
    <a:srgbClr val="303C94"/>
    <a:srgbClr val="3C4BB6"/>
    <a:srgbClr val="DFC8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0" d="100"/>
          <a:sy n="30" d="100"/>
        </p:scale>
        <p:origin x="1446" y="-2658"/>
      </p:cViewPr>
      <p:guideLst>
        <p:guide orient="horz" pos="2592"/>
        <p:guide pos="2294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2952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4C3ED-A018-4029-8149-04D2663FA1A1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FCEFF-EA01-41DC-9EC9-82051C2779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6821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647950" y="812800"/>
            <a:ext cx="2260600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510003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 Condensed" charset="0"/>
                <a:cs typeface="DejaVu Sans Condensed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990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510003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 Condensed" charset="0"/>
                <a:cs typeface="DejaVu Sans Condensed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510003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 Condensed" charset="0"/>
                <a:cs typeface="DejaVu Sans Condensed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510003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 Condensed" charset="0"/>
                <a:cs typeface="DejaVu Sans Condensed" charset="0"/>
              </a:defRPr>
            </a:lvl1pPr>
          </a:lstStyle>
          <a:p>
            <a:pPr>
              <a:defRPr/>
            </a:pPr>
            <a:fld id="{43F12162-636F-4D6A-8812-BDEE9F934E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01701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50958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50958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50958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50958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50958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595067" algn="l" defTabSz="103802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14081" algn="l" defTabSz="103802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33094" algn="l" defTabSz="103802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52108" algn="l" defTabSz="103802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609362" y="1440180"/>
            <a:ext cx="23180126" cy="3802075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6169" tIns="193085" rIns="386169" bIns="193085"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564220" y="33729967"/>
            <a:ext cx="23253249" cy="8388954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086" y="10081260"/>
            <a:ext cx="20718304" cy="11214680"/>
          </a:xfrm>
        </p:spPr>
        <p:txBody>
          <a:bodyPr anchor="b">
            <a:normAutofit/>
          </a:bodyPr>
          <a:lstStyle>
            <a:lvl1pPr>
              <a:defRPr sz="1860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6171" y="22402806"/>
            <a:ext cx="17062133" cy="9281160"/>
          </a:xfrm>
        </p:spPr>
        <p:txBody>
          <a:bodyPr>
            <a:normAutofit/>
          </a:bodyPr>
          <a:lstStyle>
            <a:lvl1pPr marL="0" indent="0" algn="ctr">
              <a:buNone/>
              <a:defRPr sz="8400">
                <a:solidFill>
                  <a:srgbClr val="FFFFFF"/>
                </a:solidFill>
              </a:defRPr>
            </a:lvl1pPr>
            <a:lvl2pPr marL="1930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61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792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723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654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585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515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446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90563-92F7-4C69-A746-8430D9D9EAD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42536E-81E4-41A8-B1DB-5800ADD4592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609362" y="1440180"/>
            <a:ext cx="23180126" cy="898672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6169" tIns="193085" rIns="386169" bIns="193085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54A34A-6A21-466D-B58E-07E71321D94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564220" y="4499403"/>
            <a:ext cx="23253249" cy="8388954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1494" y="9121143"/>
            <a:ext cx="5484257" cy="28270198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724" y="9121140"/>
            <a:ext cx="16046529" cy="2827020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C88DB-34F7-4911-97EF-F925B8AFBE2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609362" y="1440180"/>
            <a:ext cx="23180126" cy="2984053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6169" tIns="193085" rIns="386169" bIns="193085"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16120203" y="26482630"/>
            <a:ext cx="7667481" cy="4498364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386169" tIns="193085" rIns="386169" bIns="193085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6982126" y="25674327"/>
            <a:ext cx="14779598" cy="5355869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386169" tIns="193085" rIns="386169" bIns="193085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7540328" y="25751640"/>
            <a:ext cx="14575584" cy="4877914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386169" tIns="193085" rIns="386169" bIns="193085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14952794" y="25667299"/>
            <a:ext cx="8817888" cy="410475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386169" tIns="193085" rIns="386169" bIns="193085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564220" y="25568897"/>
            <a:ext cx="23253249" cy="8378206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386169" tIns="193085" rIns="386169" bIns="193085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9366" y="15520428"/>
            <a:ext cx="20718304" cy="9601200"/>
          </a:xfrm>
        </p:spPr>
        <p:txBody>
          <a:bodyPr anchor="t">
            <a:normAutofit/>
          </a:bodyPr>
          <a:lstStyle>
            <a:lvl1pPr algn="ctr">
              <a:defRPr sz="186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4882" y="9055926"/>
            <a:ext cx="17107272" cy="5920746"/>
          </a:xfrm>
        </p:spPr>
        <p:txBody>
          <a:bodyPr anchor="b">
            <a:normAutofit/>
          </a:bodyPr>
          <a:lstStyle>
            <a:lvl1pPr marL="0" indent="0" algn="ctr">
              <a:buNone/>
              <a:defRPr sz="8400">
                <a:solidFill>
                  <a:srgbClr val="FFFFFF"/>
                </a:solidFill>
              </a:defRPr>
            </a:lvl1pPr>
            <a:lvl2pPr marL="1930847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2pPr>
            <a:lvl3pPr marL="3861694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792541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4pPr>
            <a:lvl5pPr marL="7723388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5pPr>
            <a:lvl6pPr marL="9654235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6pPr>
            <a:lvl7pPr marL="11585082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7pPr>
            <a:lvl8pPr marL="13515929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8pPr>
            <a:lvl9pPr marL="15446776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96565-71BD-4F1C-8B50-4BC545C911A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3711" y="16872118"/>
            <a:ext cx="10188531" cy="4030501"/>
          </a:xfrm>
        </p:spPr>
        <p:txBody>
          <a:bodyPr anchor="ctr"/>
          <a:lstStyle>
            <a:lvl1pPr marL="0" indent="0" algn="ctr">
              <a:buNone/>
              <a:defRPr sz="10100" b="0">
                <a:solidFill>
                  <a:schemeClr val="tx2"/>
                </a:solidFill>
                <a:latin typeface="+mj-lt"/>
              </a:defRPr>
            </a:lvl1pPr>
            <a:lvl2pPr marL="1930847" indent="0">
              <a:buNone/>
              <a:defRPr sz="8400" b="1"/>
            </a:lvl2pPr>
            <a:lvl3pPr marL="3861694" indent="0">
              <a:buNone/>
              <a:defRPr sz="7600" b="1"/>
            </a:lvl3pPr>
            <a:lvl4pPr marL="5792541" indent="0">
              <a:buNone/>
              <a:defRPr sz="6800" b="1"/>
            </a:lvl4pPr>
            <a:lvl5pPr marL="7723388" indent="0">
              <a:buNone/>
              <a:defRPr sz="6800" b="1"/>
            </a:lvl5pPr>
            <a:lvl6pPr marL="9654235" indent="0">
              <a:buNone/>
              <a:defRPr sz="6800" b="1"/>
            </a:lvl6pPr>
            <a:lvl7pPr marL="11585082" indent="0">
              <a:buNone/>
              <a:defRPr sz="6800" b="1"/>
            </a:lvl7pPr>
            <a:lvl8pPr marL="13515929" indent="0">
              <a:buNone/>
              <a:defRPr sz="6800" b="1"/>
            </a:lvl8pPr>
            <a:lvl9pPr marL="15446776" indent="0">
              <a:buNone/>
              <a:defRPr sz="68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05515" y="21602703"/>
            <a:ext cx="10182834" cy="16992127"/>
          </a:xfrm>
        </p:spPr>
        <p:txBody>
          <a:bodyPr/>
          <a:lstStyle>
            <a:lvl1pPr>
              <a:defRPr sz="8400"/>
            </a:lvl1pPr>
            <a:lvl2pPr>
              <a:defRPr sz="7600"/>
            </a:lvl2pPr>
            <a:lvl3pPr>
              <a:defRPr sz="6800"/>
            </a:lvl3pPr>
            <a:lvl4pPr>
              <a:defRPr sz="5900"/>
            </a:lvl4pPr>
            <a:lvl5pPr>
              <a:defRPr sz="59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90358" y="16872112"/>
            <a:ext cx="10188531" cy="4030501"/>
          </a:xfrm>
        </p:spPr>
        <p:txBody>
          <a:bodyPr anchor="ctr"/>
          <a:lstStyle>
            <a:lvl1pPr marL="0" indent="0" algn="ctr">
              <a:buNone/>
              <a:defRPr sz="10100" b="0" i="0">
                <a:solidFill>
                  <a:schemeClr val="tx2"/>
                </a:solidFill>
                <a:latin typeface="+mj-lt"/>
              </a:defRPr>
            </a:lvl1pPr>
            <a:lvl2pPr marL="1930847" indent="0">
              <a:buNone/>
              <a:defRPr sz="8400" b="1"/>
            </a:lvl2pPr>
            <a:lvl3pPr marL="3861694" indent="0">
              <a:buNone/>
              <a:defRPr sz="7600" b="1"/>
            </a:lvl3pPr>
            <a:lvl4pPr marL="5792541" indent="0">
              <a:buNone/>
              <a:defRPr sz="6800" b="1"/>
            </a:lvl4pPr>
            <a:lvl5pPr marL="7723388" indent="0">
              <a:buNone/>
              <a:defRPr sz="6800" b="1"/>
            </a:lvl5pPr>
            <a:lvl6pPr marL="9654235" indent="0">
              <a:buNone/>
              <a:defRPr sz="6800" b="1"/>
            </a:lvl6pPr>
            <a:lvl7pPr marL="11585082" indent="0">
              <a:buNone/>
              <a:defRPr sz="6800" b="1"/>
            </a:lvl7pPr>
            <a:lvl8pPr marL="13515929" indent="0">
              <a:buNone/>
              <a:defRPr sz="6800" b="1"/>
            </a:lvl8pPr>
            <a:lvl9pPr marL="15446776" indent="0">
              <a:buNone/>
              <a:defRPr sz="68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1895" y="21602703"/>
            <a:ext cx="10188531" cy="16992127"/>
          </a:xfrm>
        </p:spPr>
        <p:txBody>
          <a:bodyPr/>
          <a:lstStyle>
            <a:lvl1pPr>
              <a:defRPr sz="8400"/>
            </a:lvl1pPr>
            <a:lvl2pPr>
              <a:defRPr sz="7600"/>
            </a:lvl2pPr>
            <a:lvl3pPr>
              <a:defRPr sz="6800"/>
            </a:lvl3pPr>
            <a:lvl4pPr>
              <a:defRPr sz="5900"/>
            </a:lvl4pPr>
            <a:lvl5pPr>
              <a:defRPr sz="59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B0325-B48D-4324-8119-7F24078053E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AF92B-A5A6-4392-8ABD-8F42CB86AA2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609362" y="1440180"/>
            <a:ext cx="23180126" cy="898672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6169" tIns="193085" rIns="386169" bIns="193085"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564220" y="4499403"/>
            <a:ext cx="23253249" cy="8378206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10A063-0C29-4295-ADEF-E2F236023D7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609362" y="1440180"/>
            <a:ext cx="23180126" cy="898672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6169" tIns="193085" rIns="386169" bIns="193085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390D8C-2C85-4F74-B8EC-576F7639061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447" y="22562823"/>
            <a:ext cx="8937308" cy="12001506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2534"/>
              </a:spcAft>
              <a:buNone/>
              <a:defRPr sz="7600">
                <a:solidFill>
                  <a:schemeClr val="tx2"/>
                </a:solidFill>
              </a:defRPr>
            </a:lvl1pPr>
            <a:lvl2pPr marL="1930847" indent="0">
              <a:buNone/>
              <a:defRPr sz="5100"/>
            </a:lvl2pPr>
            <a:lvl3pPr marL="3861694" indent="0">
              <a:buNone/>
              <a:defRPr sz="4200"/>
            </a:lvl3pPr>
            <a:lvl4pPr marL="5792541" indent="0">
              <a:buNone/>
              <a:defRPr sz="3800"/>
            </a:lvl4pPr>
            <a:lvl5pPr marL="7723388" indent="0">
              <a:buNone/>
              <a:defRPr sz="3800"/>
            </a:lvl5pPr>
            <a:lvl6pPr marL="9654235" indent="0">
              <a:buNone/>
              <a:defRPr sz="3800"/>
            </a:lvl6pPr>
            <a:lvl7pPr marL="11585082" indent="0">
              <a:buNone/>
              <a:defRPr sz="3800"/>
            </a:lvl7pPr>
            <a:lvl8pPr marL="13515929" indent="0">
              <a:buNone/>
              <a:defRPr sz="3800"/>
            </a:lvl8pPr>
            <a:lvl9pPr marL="15446776" indent="0">
              <a:buNone/>
              <a:defRPr sz="38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564220" y="4499403"/>
            <a:ext cx="23253249" cy="8388954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2437447" y="14401800"/>
            <a:ext cx="8937308" cy="7892186"/>
          </a:xfrm>
        </p:spPr>
        <p:txBody>
          <a:bodyPr anchor="b">
            <a:noAutofit/>
          </a:bodyPr>
          <a:lstStyle>
            <a:lvl1pPr algn="l">
              <a:defRPr sz="1350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00386" y="11521440"/>
            <a:ext cx="10406803" cy="24003000"/>
          </a:xfrm>
        </p:spPr>
        <p:txBody>
          <a:bodyPr anchor="ctr"/>
          <a:lstStyle>
            <a:lvl1pPr>
              <a:buClr>
                <a:schemeClr val="bg1"/>
              </a:buClr>
              <a:defRPr sz="93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84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76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68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6800">
                <a:solidFill>
                  <a:schemeClr val="tx2"/>
                </a:solidFill>
              </a:defRPr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609362" y="1440180"/>
            <a:ext cx="23180126" cy="3802075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6169" tIns="193085" rIns="386169" bIns="193085"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564220" y="33729967"/>
            <a:ext cx="23253249" cy="8388954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92671" y="2133602"/>
            <a:ext cx="10163082" cy="15308584"/>
          </a:xfrm>
        </p:spPr>
        <p:txBody>
          <a:bodyPr anchor="b">
            <a:normAutofit/>
          </a:bodyPr>
          <a:lstStyle>
            <a:lvl1pPr algn="l">
              <a:defRPr sz="118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77152" y="17548861"/>
            <a:ext cx="10178601" cy="15255242"/>
          </a:xfrm>
        </p:spPr>
        <p:txBody>
          <a:bodyPr>
            <a:normAutofit/>
          </a:bodyPr>
          <a:lstStyle>
            <a:lvl1pPr marL="0" indent="0">
              <a:buNone/>
              <a:defRPr sz="7600">
                <a:solidFill>
                  <a:srgbClr val="FFFFFF"/>
                </a:solidFill>
              </a:defRPr>
            </a:lvl1pPr>
            <a:lvl2pPr marL="1930847" indent="0">
              <a:buNone/>
              <a:defRPr sz="5100"/>
            </a:lvl2pPr>
            <a:lvl3pPr marL="3861694" indent="0">
              <a:buNone/>
              <a:defRPr sz="4200"/>
            </a:lvl3pPr>
            <a:lvl4pPr marL="5792541" indent="0">
              <a:buNone/>
              <a:defRPr sz="3800"/>
            </a:lvl4pPr>
            <a:lvl5pPr marL="7723388" indent="0">
              <a:buNone/>
              <a:defRPr sz="3800"/>
            </a:lvl5pPr>
            <a:lvl6pPr marL="9654235" indent="0">
              <a:buNone/>
              <a:defRPr sz="3800"/>
            </a:lvl6pPr>
            <a:lvl7pPr marL="11585082" indent="0">
              <a:buNone/>
              <a:defRPr sz="3800"/>
            </a:lvl7pPr>
            <a:lvl8pPr marL="13515929" indent="0">
              <a:buNone/>
              <a:defRPr sz="3800"/>
            </a:lvl8pPr>
            <a:lvl9pPr marL="15446776" indent="0">
              <a:buNone/>
              <a:defRPr sz="38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84EA67-F31D-413C-ACA0-2C8FA0C4853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34327" y="8641080"/>
            <a:ext cx="9506045" cy="18434304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13500">
                <a:solidFill>
                  <a:schemeClr val="bg1"/>
                </a:solidFill>
              </a:defRPr>
            </a:lvl1pPr>
            <a:lvl2pPr marL="1930847" indent="0">
              <a:buNone/>
              <a:defRPr sz="11800"/>
            </a:lvl2pPr>
            <a:lvl3pPr marL="3861694" indent="0">
              <a:buNone/>
              <a:defRPr sz="10100"/>
            </a:lvl3pPr>
            <a:lvl4pPr marL="5792541" indent="0">
              <a:buNone/>
              <a:defRPr sz="8400"/>
            </a:lvl4pPr>
            <a:lvl5pPr marL="7723388" indent="0">
              <a:buNone/>
              <a:defRPr sz="8400"/>
            </a:lvl5pPr>
            <a:lvl6pPr marL="9654235" indent="0">
              <a:buNone/>
              <a:defRPr sz="8400"/>
            </a:lvl6pPr>
            <a:lvl7pPr marL="11585082" indent="0">
              <a:buNone/>
              <a:defRPr sz="8400"/>
            </a:lvl7pPr>
            <a:lvl8pPr marL="13515929" indent="0">
              <a:buNone/>
              <a:defRPr sz="8400"/>
            </a:lvl8pPr>
            <a:lvl9pPr marL="15446776" indent="0">
              <a:buNone/>
              <a:defRPr sz="84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609362" y="1440180"/>
            <a:ext cx="23180126" cy="15553944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6169" tIns="193085" rIns="386169" bIns="193085"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564220" y="10580403"/>
            <a:ext cx="23253249" cy="8378206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724" y="2131467"/>
            <a:ext cx="21937028" cy="7892186"/>
          </a:xfrm>
          <a:prstGeom prst="rect">
            <a:avLst/>
          </a:prstGeom>
        </p:spPr>
        <p:txBody>
          <a:bodyPr vert="horz" lIns="386169" tIns="193085" rIns="386169" bIns="193085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64413" y="39376036"/>
            <a:ext cx="10093896" cy="2300288"/>
          </a:xfrm>
          <a:prstGeom prst="rect">
            <a:avLst/>
          </a:prstGeom>
        </p:spPr>
        <p:txBody>
          <a:bodyPr vert="horz" lIns="386169" tIns="193085" rIns="386169" bIns="193085" rtlCol="0" anchor="ctr"/>
          <a:lstStyle>
            <a:lvl1pPr algn="r">
              <a:defRPr sz="4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6168" y="39376036"/>
            <a:ext cx="10093898" cy="2300288"/>
          </a:xfrm>
          <a:prstGeom prst="rect">
            <a:avLst/>
          </a:prstGeom>
        </p:spPr>
        <p:txBody>
          <a:bodyPr vert="horz" lIns="386169" tIns="193085" rIns="386169" bIns="193085" rtlCol="0" anchor="ctr"/>
          <a:lstStyle>
            <a:lvl1pPr algn="l">
              <a:defRPr sz="4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8744" y="39376030"/>
            <a:ext cx="3096992" cy="2300288"/>
          </a:xfrm>
          <a:prstGeom prst="rect">
            <a:avLst/>
          </a:prstGeom>
        </p:spPr>
        <p:txBody>
          <a:bodyPr vert="horz" lIns="386169" tIns="193085" rIns="386169" bIns="193085" rtlCol="0" anchor="ctr"/>
          <a:lstStyle>
            <a:lvl1pPr algn="ctr">
              <a:defRPr sz="4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8191AD5-E94C-41AA-BF0B-E9B90B9F932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4605" y="16855442"/>
            <a:ext cx="19747838" cy="21739385"/>
          </a:xfrm>
          <a:prstGeom prst="rect">
            <a:avLst/>
          </a:prstGeom>
        </p:spPr>
        <p:txBody>
          <a:bodyPr vert="horz" lIns="386169" tIns="193085" rIns="386169" bIns="193085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ctr" defTabSz="3861694" rtl="0" eaLnBrk="1" latinLnBrk="0" hangingPunct="1">
        <a:spcBef>
          <a:spcPct val="0"/>
        </a:spcBef>
        <a:buNone/>
        <a:defRPr sz="186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158508" indent="-1158508" algn="l" defTabSz="3861694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0100" kern="1200">
          <a:solidFill>
            <a:schemeClr val="tx2"/>
          </a:solidFill>
          <a:latin typeface="+mn-lt"/>
          <a:ea typeface="+mn-ea"/>
          <a:cs typeface="+mn-cs"/>
        </a:defRPr>
      </a:lvl1pPr>
      <a:lvl2pPr marL="2433674" indent="-1158508" algn="l" defTabSz="3861694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9300" kern="1200">
          <a:solidFill>
            <a:schemeClr val="tx2"/>
          </a:solidFill>
          <a:latin typeface="+mn-lt"/>
          <a:ea typeface="+mn-ea"/>
          <a:cs typeface="+mn-cs"/>
        </a:defRPr>
      </a:lvl2pPr>
      <a:lvl3pPr marL="3613636" indent="-965424" algn="l" defTabSz="3861694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8400" kern="1200">
          <a:solidFill>
            <a:schemeClr val="tx2"/>
          </a:solidFill>
          <a:latin typeface="+mn-lt"/>
          <a:ea typeface="+mn-ea"/>
          <a:cs typeface="+mn-cs"/>
        </a:defRPr>
      </a:lvl3pPr>
      <a:lvl4pPr marL="4827118" indent="-965424" algn="l" defTabSz="3861694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7600" kern="1200">
          <a:solidFill>
            <a:schemeClr val="tx2"/>
          </a:solidFill>
          <a:latin typeface="+mn-lt"/>
          <a:ea typeface="+mn-ea"/>
          <a:cs typeface="+mn-cs"/>
        </a:defRPr>
      </a:lvl4pPr>
      <a:lvl5pPr marL="6178711" indent="-965424" algn="l" defTabSz="3861694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6800" kern="1200">
          <a:solidFill>
            <a:schemeClr val="tx2"/>
          </a:solidFill>
          <a:latin typeface="+mn-lt"/>
          <a:ea typeface="+mn-ea"/>
          <a:cs typeface="+mn-cs"/>
        </a:defRPr>
      </a:lvl5pPr>
      <a:lvl6pPr marL="7530303" indent="-965424" algn="l" defTabSz="3861694" rtl="0" eaLnBrk="1" latinLnBrk="0" hangingPunct="1">
        <a:spcBef>
          <a:spcPts val="1622"/>
        </a:spcBef>
        <a:buClr>
          <a:schemeClr val="accent1"/>
        </a:buClr>
        <a:buFont typeface="Symbol" pitchFamily="18" charset="2"/>
        <a:buChar char="*"/>
        <a:defRPr sz="5900" kern="1200">
          <a:solidFill>
            <a:schemeClr val="tx2"/>
          </a:solidFill>
          <a:latin typeface="+mn-lt"/>
          <a:ea typeface="+mn-ea"/>
          <a:cs typeface="+mn-cs"/>
        </a:defRPr>
      </a:lvl6pPr>
      <a:lvl7pPr marL="8881896" indent="-965424" algn="l" defTabSz="3861694" rtl="0" eaLnBrk="1" latinLnBrk="0" hangingPunct="1">
        <a:spcBef>
          <a:spcPts val="1622"/>
        </a:spcBef>
        <a:buClr>
          <a:schemeClr val="accent1"/>
        </a:buClr>
        <a:buFont typeface="Symbol" pitchFamily="18" charset="2"/>
        <a:buChar char="*"/>
        <a:defRPr sz="5900" kern="1200">
          <a:solidFill>
            <a:schemeClr val="tx2"/>
          </a:solidFill>
          <a:latin typeface="+mn-lt"/>
          <a:ea typeface="+mn-ea"/>
          <a:cs typeface="+mn-cs"/>
        </a:defRPr>
      </a:lvl7pPr>
      <a:lvl8pPr marL="10233489" indent="-965424" algn="l" defTabSz="3861694" rtl="0" eaLnBrk="1" latinLnBrk="0" hangingPunct="1">
        <a:spcBef>
          <a:spcPts val="1622"/>
        </a:spcBef>
        <a:buClr>
          <a:schemeClr val="accent1"/>
        </a:buClr>
        <a:buFont typeface="Symbol" pitchFamily="18" charset="2"/>
        <a:buChar char="*"/>
        <a:defRPr sz="5900" kern="1200">
          <a:solidFill>
            <a:schemeClr val="tx2"/>
          </a:solidFill>
          <a:latin typeface="+mn-lt"/>
          <a:ea typeface="+mn-ea"/>
          <a:cs typeface="+mn-cs"/>
        </a:defRPr>
      </a:lvl8pPr>
      <a:lvl9pPr marL="11585082" indent="-965424" algn="l" defTabSz="3861694" rtl="0" eaLnBrk="1" latinLnBrk="0" hangingPunct="1">
        <a:spcBef>
          <a:spcPts val="1622"/>
        </a:spcBef>
        <a:buClr>
          <a:schemeClr val="accent1"/>
        </a:buClr>
        <a:buFont typeface="Symbol" pitchFamily="18" charset="2"/>
        <a:buChar char="*"/>
        <a:defRPr sz="5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61694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930847" algn="l" defTabSz="3861694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861694" algn="l" defTabSz="3861694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792541" algn="l" defTabSz="3861694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723388" algn="l" defTabSz="3861694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654235" algn="l" defTabSz="3861694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585082" algn="l" defTabSz="3861694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3515929" algn="l" defTabSz="3861694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5446776" algn="l" defTabSz="3861694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aixaDeTexto 43"/>
          <p:cNvSpPr txBox="1"/>
          <p:nvPr/>
        </p:nvSpPr>
        <p:spPr>
          <a:xfrm>
            <a:off x="377825" y="26500063"/>
            <a:ext cx="11339513" cy="9205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977900" algn="l"/>
              </a:tabLst>
              <a:defRPr/>
            </a:pP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for Relato de Experiência, mude o título desta seção de MÉTODOS para DESCRIÇÃO DA EXPERIÊNCIA.</a:t>
            </a:r>
          </a:p>
          <a:p>
            <a:pPr algn="just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Descrever os procedimentos.</a:t>
            </a:r>
          </a:p>
          <a:p>
            <a:pPr marL="857250" indent="-857250" algn="just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Obs.:  Crie linhas em branco e desloque as barras de título para a posição desejada ou crie novas caixas de texto.</a:t>
            </a:r>
            <a:endParaRPr lang="pt-BR" sz="6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233363" y="288925"/>
            <a:ext cx="23907750" cy="7632700"/>
          </a:xfrm>
          <a:prstGeom prst="roundRect">
            <a:avLst>
              <a:gd name="adj" fmla="val 5209"/>
            </a:avLst>
          </a:prstGeom>
          <a:solidFill>
            <a:srgbClr val="8234AE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cs typeface="Calibri" panose="020F0502020204030204" pitchFamily="34" charset="0"/>
            </a:endParaRPr>
          </a:p>
        </p:txBody>
      </p:sp>
      <p:sp>
        <p:nvSpPr>
          <p:cNvPr id="2051" name="CaixaDeTexto 6"/>
          <p:cNvSpPr txBox="1">
            <a:spLocks noChangeArrowheads="1"/>
          </p:cNvSpPr>
          <p:nvPr/>
        </p:nvSpPr>
        <p:spPr bwMode="auto">
          <a:xfrm>
            <a:off x="306388" y="1454150"/>
            <a:ext cx="23688675" cy="272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>
              <a:lnSpc>
                <a:spcPts val="10000"/>
              </a:lnSpc>
            </a:pPr>
            <a:r>
              <a:rPr lang="pt-BR" altLang="pt-BR" sz="9600" dirty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TÍTULO DO TRABALHO EM LETRAS MAIÚSCULAS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" y="12890723"/>
            <a:ext cx="11717338" cy="6624638"/>
          </a:xfrm>
          <a:prstGeom prst="rect">
            <a:avLst/>
          </a:prstGeom>
        </p:spPr>
        <p:txBody>
          <a:bodyPr lIns="431904" tIns="215953" rIns="431904" bIns="215953"/>
          <a:lstStyle/>
          <a:p>
            <a:pPr defTabSz="4319025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Sua introdução. Sua introdução. Sua introdução. </a:t>
            </a:r>
            <a:r>
              <a:rPr lang="pt-BR" sz="63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63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63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63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63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.....</a:t>
            </a:r>
          </a:p>
          <a:p>
            <a:pPr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b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977900" algn="l"/>
              </a:tabLst>
              <a:defRPr/>
            </a:pP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2512675" y="10657781"/>
            <a:ext cx="11339513" cy="15025687"/>
          </a:xfrm>
          <a:prstGeom prst="rect">
            <a:avLst/>
          </a:prstGeom>
          <a:noFill/>
          <a:ln>
            <a:noFill/>
          </a:ln>
        </p:spPr>
        <p:txBody>
          <a:bodyPr lIns="0" tIns="24029" rIns="0" bIns="0"/>
          <a:lstStyle>
            <a:lvl1pPr marL="431800" indent="-323850" eaLnBrk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856913" algn="l"/>
                <a:tab pos="11580813" algn="l"/>
                <a:tab pos="12304713" algn="l"/>
                <a:tab pos="12306300" algn="l"/>
                <a:tab pos="13030200" algn="l"/>
              </a:tabLst>
              <a:defRPr sz="15100">
                <a:solidFill>
                  <a:schemeClr val="tx1"/>
                </a:solidFill>
                <a:latin typeface="Calibri" pitchFamily="34" charset="0"/>
              </a:defRPr>
            </a:lvl1pPr>
            <a:lvl2pPr marL="3508375" indent="-1347788" eaLnBrk="0">
              <a:spcBef>
                <a:spcPct val="20000"/>
              </a:spcBef>
              <a:buFont typeface="Arial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856913" algn="l"/>
                <a:tab pos="11580813" algn="l"/>
                <a:tab pos="12304713" algn="l"/>
                <a:tab pos="12306300" algn="l"/>
                <a:tab pos="13030200" algn="l"/>
              </a:tabLst>
              <a:defRPr sz="13300">
                <a:solidFill>
                  <a:schemeClr val="tx1"/>
                </a:solidFill>
                <a:latin typeface="Calibri" pitchFamily="34" charset="0"/>
              </a:defRPr>
            </a:lvl2pPr>
            <a:lvl3pPr marL="5395913" indent="-1077913" eaLnBrk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856913" algn="l"/>
                <a:tab pos="11580813" algn="l"/>
                <a:tab pos="12304713" algn="l"/>
                <a:tab pos="12306300" algn="l"/>
                <a:tab pos="13030200" algn="l"/>
              </a:tabLst>
              <a:defRPr sz="11400">
                <a:solidFill>
                  <a:schemeClr val="tx1"/>
                </a:solidFill>
                <a:latin typeface="Calibri" pitchFamily="34" charset="0"/>
              </a:defRPr>
            </a:lvl3pPr>
            <a:lvl4pPr marL="7558088" indent="-1077913" eaLnBrk="0">
              <a:spcBef>
                <a:spcPct val="20000"/>
              </a:spcBef>
              <a:buFont typeface="Arial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856913" algn="l"/>
                <a:tab pos="11580813" algn="l"/>
                <a:tab pos="12304713" algn="l"/>
                <a:tab pos="12306300" algn="l"/>
                <a:tab pos="13030200" algn="l"/>
              </a:tabLst>
              <a:defRPr sz="9400">
                <a:solidFill>
                  <a:schemeClr val="tx1"/>
                </a:solidFill>
                <a:latin typeface="Calibri" pitchFamily="34" charset="0"/>
              </a:defRPr>
            </a:lvl4pPr>
            <a:lvl5pPr marL="9715500" indent="-1077913" eaLnBrk="0">
              <a:spcBef>
                <a:spcPct val="20000"/>
              </a:spcBef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856913" algn="l"/>
                <a:tab pos="11580813" algn="l"/>
                <a:tab pos="12304713" algn="l"/>
                <a:tab pos="12306300" algn="l"/>
                <a:tab pos="13030200" algn="l"/>
              </a:tabLst>
              <a:defRPr sz="9400">
                <a:solidFill>
                  <a:schemeClr val="tx1"/>
                </a:solidFill>
                <a:latin typeface="Calibri" pitchFamily="34" charset="0"/>
              </a:defRPr>
            </a:lvl5pPr>
            <a:lvl6pPr marL="10172700" indent="-1077913" defTabSz="50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856913" algn="l"/>
                <a:tab pos="11580813" algn="l"/>
                <a:tab pos="12304713" algn="l"/>
                <a:tab pos="12306300" algn="l"/>
                <a:tab pos="13030200" algn="l"/>
              </a:tabLst>
              <a:defRPr sz="9400">
                <a:solidFill>
                  <a:schemeClr val="tx1"/>
                </a:solidFill>
                <a:latin typeface="Calibri" pitchFamily="34" charset="0"/>
              </a:defRPr>
            </a:lvl6pPr>
            <a:lvl7pPr marL="10629900" indent="-1077913" defTabSz="50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856913" algn="l"/>
                <a:tab pos="11580813" algn="l"/>
                <a:tab pos="12304713" algn="l"/>
                <a:tab pos="12306300" algn="l"/>
                <a:tab pos="13030200" algn="l"/>
              </a:tabLst>
              <a:defRPr sz="9400">
                <a:solidFill>
                  <a:schemeClr val="tx1"/>
                </a:solidFill>
                <a:latin typeface="Calibri" pitchFamily="34" charset="0"/>
              </a:defRPr>
            </a:lvl7pPr>
            <a:lvl8pPr marL="11087100" indent="-1077913" defTabSz="50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856913" algn="l"/>
                <a:tab pos="11580813" algn="l"/>
                <a:tab pos="12304713" algn="l"/>
                <a:tab pos="12306300" algn="l"/>
                <a:tab pos="13030200" algn="l"/>
              </a:tabLst>
              <a:defRPr sz="9400">
                <a:solidFill>
                  <a:schemeClr val="tx1"/>
                </a:solidFill>
                <a:latin typeface="Calibri" pitchFamily="34" charset="0"/>
              </a:defRPr>
            </a:lvl8pPr>
            <a:lvl9pPr marL="11544300" indent="-1077913" defTabSz="50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856913" algn="l"/>
                <a:tab pos="11580813" algn="l"/>
                <a:tab pos="12304713" algn="l"/>
                <a:tab pos="12306300" algn="l"/>
                <a:tab pos="13030200" algn="l"/>
              </a:tabLst>
              <a:defRPr sz="9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indent="0"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r>
              <a:rPr lang="pt-BR" sz="6300" dirty="0">
                <a:solidFill>
                  <a:srgbClr val="000000"/>
                </a:solidFill>
                <a:cs typeface="Calibri" panose="020F0502020204030204" pitchFamily="34" charset="0"/>
              </a:rPr>
              <a:t>Se for Relato de Experiência, mude o título desta seção de RESULTADOS E DISCUSSÃO para RESULTADOS. </a:t>
            </a:r>
          </a:p>
          <a:p>
            <a:pPr indent="0"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r>
              <a:rPr lang="pt-BR" altLang="pt-BR" sz="6300" dirty="0">
                <a:solidFill>
                  <a:srgbClr val="000000"/>
                </a:solidFill>
                <a:cs typeface="Calibri" panose="020F0502020204030204" pitchFamily="34" charset="0"/>
              </a:rPr>
              <a:t>Descrever os resultados da pesquisa.</a:t>
            </a:r>
          </a:p>
          <a:p>
            <a:pPr algn="ctr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30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ctr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r>
              <a:rPr lang="pt-BR" altLang="pt-BR" sz="4400" dirty="0">
                <a:solidFill>
                  <a:srgbClr val="000000"/>
                </a:solidFill>
                <a:ea typeface="WenQuanYi Micro Hei" charset="0"/>
                <a:cs typeface="Calibri" panose="020F0502020204030204" pitchFamily="34" charset="0"/>
              </a:rPr>
              <a:t>Figura 1 – Uma imagem vale mais do que mil palavras</a:t>
            </a:r>
            <a:endParaRPr lang="pt-BR" altLang="pt-BR" sz="32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ctr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r>
              <a:rPr lang="pt-BR" altLang="pt-BR" sz="4000" dirty="0">
                <a:solidFill>
                  <a:srgbClr val="000000"/>
                </a:solidFill>
                <a:ea typeface="WenQuanYi Micro Hei" charset="0"/>
                <a:cs typeface="Calibri" panose="020F0502020204030204" pitchFamily="34" charset="0"/>
              </a:rPr>
              <a:t>Fonte: Reprodução Google.</a:t>
            </a: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indent="0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63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Pct val="45000"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Pct val="45000"/>
              <a:buFont typeface="Times New Roman" pitchFamily="16" charset="0"/>
              <a:buNone/>
              <a:defRPr/>
            </a:pPr>
            <a:endParaRPr lang="pt-BR" altLang="pt-BR" sz="30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</p:txBody>
      </p:sp>
      <p:sp>
        <p:nvSpPr>
          <p:cNvPr id="2055" name="Text Box 12"/>
          <p:cNvSpPr txBox="1">
            <a:spLocks noChangeArrowheads="1"/>
          </p:cNvSpPr>
          <p:nvPr/>
        </p:nvSpPr>
        <p:spPr bwMode="auto">
          <a:xfrm>
            <a:off x="15120938" y="40984488"/>
            <a:ext cx="8731250" cy="1151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4211" tIns="51901" rIns="104211" bIns="51901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>
              <a:lnSpc>
                <a:spcPct val="100000"/>
              </a:lnSpc>
              <a:spcBef>
                <a:spcPts val="2838"/>
              </a:spcBef>
              <a:buClrTx/>
              <a:buSzTx/>
            </a:pPr>
            <a:r>
              <a:rPr lang="pt-BR" altLang="pt-BR" sz="4000" b="1" dirty="0">
                <a:solidFill>
                  <a:srgbClr val="303C94"/>
                </a:solidFill>
                <a:latin typeface="Calibri" pitchFamily="34" charset="0"/>
                <a:ea typeface="WenQuanYi Micro Hei" charset="0"/>
                <a:cs typeface="Calibri" pitchFamily="34" charset="0"/>
              </a:rPr>
              <a:t>APOIO: ORGÃOS DE FOMENTO</a:t>
            </a:r>
            <a:br>
              <a:rPr lang="pt-BR" altLang="pt-BR" sz="4800" b="1" dirty="0">
                <a:solidFill>
                  <a:srgbClr val="303C94"/>
                </a:solidFill>
                <a:latin typeface="Calibri" pitchFamily="34" charset="0"/>
                <a:ea typeface="WenQuanYi Micro Hei" charset="0"/>
                <a:cs typeface="Calibri" pitchFamily="34" charset="0"/>
              </a:rPr>
            </a:br>
            <a:r>
              <a:rPr lang="pt-BR" altLang="pt-BR" sz="2800" b="1" dirty="0">
                <a:solidFill>
                  <a:srgbClr val="303C94"/>
                </a:solidFill>
                <a:latin typeface="Calibri" pitchFamily="34" charset="0"/>
                <a:ea typeface="WenQuanYi Micro Hei" charset="0"/>
                <a:cs typeface="Calibri" pitchFamily="34" charset="0"/>
              </a:rPr>
              <a:t>(se houver)</a:t>
            </a:r>
            <a:endParaRPr lang="pt-BR" altLang="pt-BR" sz="4800" b="1" dirty="0">
              <a:solidFill>
                <a:srgbClr val="303C94"/>
              </a:solidFill>
              <a:latin typeface="Calibri" pitchFamily="34" charset="0"/>
              <a:ea typeface="WenQuanYi Micro Hei" charset="0"/>
              <a:cs typeface="Calibri" pitchFamily="34" charset="0"/>
            </a:endParaRPr>
          </a:p>
        </p:txBody>
      </p:sp>
      <p:sp>
        <p:nvSpPr>
          <p:cNvPr id="2057" name="Text Box 4"/>
          <p:cNvSpPr txBox="1">
            <a:spLocks noChangeArrowheads="1"/>
          </p:cNvSpPr>
          <p:nvPr/>
        </p:nvSpPr>
        <p:spPr bwMode="auto">
          <a:xfrm>
            <a:off x="450850" y="4608513"/>
            <a:ext cx="18216563" cy="272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168" tIns="75113" rIns="102168" bIns="51084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>
              <a:lnSpc>
                <a:spcPts val="6000"/>
              </a:lnSpc>
              <a:buSzTx/>
            </a:pPr>
            <a:r>
              <a:rPr lang="pt-BR" altLang="pt-BR" sz="5400" dirty="0">
                <a:solidFill>
                  <a:schemeClr val="bg1">
                    <a:lumMod val="95000"/>
                  </a:schemeClr>
                </a:solidFill>
                <a:latin typeface="+mj-lt"/>
                <a:ea typeface="WenQuanYi Micro Hei" charset="0"/>
                <a:cs typeface="Calibri" pitchFamily="34" charset="0"/>
              </a:rPr>
              <a:t>Autor1, Autor2, Autor3,</a:t>
            </a:r>
            <a:br>
              <a:rPr lang="pt-BR" altLang="pt-BR" sz="5400" dirty="0">
                <a:solidFill>
                  <a:schemeClr val="bg1">
                    <a:lumMod val="95000"/>
                  </a:schemeClr>
                </a:solidFill>
                <a:latin typeface="+mj-lt"/>
                <a:ea typeface="WenQuanYi Micro Hei" charset="0"/>
                <a:cs typeface="Calibri" pitchFamily="34" charset="0"/>
              </a:rPr>
            </a:br>
            <a:r>
              <a:rPr lang="pt-BR" altLang="pt-BR" sz="5400" dirty="0">
                <a:solidFill>
                  <a:schemeClr val="bg1">
                    <a:lumMod val="95000"/>
                  </a:schemeClr>
                </a:solidFill>
                <a:latin typeface="+mj-lt"/>
                <a:ea typeface="WenQuanYi Micro Hei" charset="0"/>
                <a:cs typeface="Calibri" pitchFamily="34" charset="0"/>
              </a:rPr>
              <a:t>Autor4, Autor5 e Autor6 </a:t>
            </a:r>
          </a:p>
          <a:p>
            <a:pPr eaLnBrk="1">
              <a:lnSpc>
                <a:spcPts val="6000"/>
              </a:lnSpc>
              <a:buSzTx/>
            </a:pPr>
            <a:r>
              <a:rPr lang="pt-BR" altLang="pt-BR" sz="5400" dirty="0">
                <a:solidFill>
                  <a:schemeClr val="bg1">
                    <a:lumMod val="95000"/>
                  </a:schemeClr>
                </a:solidFill>
                <a:latin typeface="+mj-lt"/>
                <a:ea typeface="WenQuanYi Micro Hei" charset="0"/>
                <a:cs typeface="Calibri" pitchFamily="34" charset="0"/>
              </a:rPr>
              <a:t>Instituição(</a:t>
            </a:r>
            <a:r>
              <a:rPr lang="pt-BR" altLang="pt-BR" sz="5400" dirty="0" err="1">
                <a:solidFill>
                  <a:schemeClr val="bg1">
                    <a:lumMod val="95000"/>
                  </a:schemeClr>
                </a:solidFill>
                <a:latin typeface="+mj-lt"/>
                <a:ea typeface="WenQuanYi Micro Hei" charset="0"/>
                <a:cs typeface="Calibri" pitchFamily="34" charset="0"/>
              </a:rPr>
              <a:t>ões</a:t>
            </a:r>
            <a:r>
              <a:rPr lang="pt-BR" altLang="pt-BR" sz="5400" dirty="0">
                <a:solidFill>
                  <a:schemeClr val="bg1">
                    <a:lumMod val="95000"/>
                  </a:schemeClr>
                </a:solidFill>
                <a:latin typeface="+mj-lt"/>
                <a:ea typeface="WenQuanYi Micro Hei" charset="0"/>
                <a:cs typeface="Calibri" pitchFamily="34" charset="0"/>
              </a:rPr>
              <a:t>) </a:t>
            </a:r>
            <a:r>
              <a:rPr lang="pt-BR" sz="5400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de vínculo acadêmico/profissional</a:t>
            </a:r>
            <a:endParaRPr lang="pt-BR" altLang="pt-BR" sz="5400" dirty="0">
              <a:solidFill>
                <a:schemeClr val="bg1">
                  <a:lumMod val="95000"/>
                </a:schemeClr>
              </a:solidFill>
              <a:latin typeface="+mj-lt"/>
              <a:ea typeface="WenQuanYi Micro Hei" charset="0"/>
              <a:cs typeface="Calibri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0" y="0"/>
            <a:ext cx="24371300" cy="432006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cs typeface="Calibri" panose="020F0502020204030204" pitchFamily="34" charset="0"/>
            </a:endParaRPr>
          </a:p>
        </p:txBody>
      </p:sp>
      <p:pic>
        <p:nvPicPr>
          <p:cNvPr id="2059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5588" y="20356115"/>
            <a:ext cx="8637587" cy="578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CaixaDeTexto 2"/>
          <p:cNvSpPr txBox="1">
            <a:spLocks noChangeArrowheads="1"/>
          </p:cNvSpPr>
          <p:nvPr/>
        </p:nvSpPr>
        <p:spPr bwMode="auto">
          <a:xfrm>
            <a:off x="20540165" y="8065196"/>
            <a:ext cx="3167063" cy="135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/>
            <a:r>
              <a:rPr lang="pt-BR" altLang="pt-BR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Código do Resumo</a:t>
            </a:r>
            <a:br>
              <a:rPr lang="pt-BR" altLang="pt-BR" sz="8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pt-BR" altLang="pt-BR" sz="6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ENS999</a:t>
            </a:r>
            <a:endParaRPr lang="pt-BR" altLang="pt-BR" sz="7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77825" y="20116726"/>
            <a:ext cx="11339513" cy="3646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57250" indent="-857250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 1</a:t>
            </a:r>
          </a:p>
          <a:p>
            <a:pPr marL="857250" indent="-857250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 2</a:t>
            </a:r>
          </a:p>
          <a:p>
            <a:pPr marL="857250" indent="-857250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 3</a:t>
            </a:r>
          </a:p>
          <a:p>
            <a:pPr>
              <a:defRPr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2512675" y="36801260"/>
            <a:ext cx="11339513" cy="40995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914400" indent="-914400" algn="just">
              <a:buFont typeface="Times New Roman" pitchFamily="16" charset="0"/>
              <a:buAutoNum type="arabicPeriod"/>
              <a:defRPr/>
            </a:pPr>
            <a:r>
              <a:rPr lang="pt-BR" altLang="pt-BR" sz="4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Referências na norma Vancouver.</a:t>
            </a:r>
          </a:p>
          <a:p>
            <a:pPr marL="914400" indent="-914400" algn="just">
              <a:buFont typeface="Times New Roman" pitchFamily="16" charset="0"/>
              <a:buAutoNum type="arabicPeriod"/>
              <a:defRPr/>
            </a:pPr>
            <a:r>
              <a:rPr lang="pt-BR" altLang="pt-BR" sz="4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Só para resumos expandidos.</a:t>
            </a:r>
          </a:p>
          <a:p>
            <a:pPr marL="914400" indent="-914400" algn="just">
              <a:buFont typeface="Times New Roman" pitchFamily="16" charset="0"/>
              <a:buAutoNum type="arabicPeriod"/>
              <a:defRPr/>
            </a:pPr>
            <a:r>
              <a:rPr lang="pt-BR" altLang="pt-BR" sz="4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Pode ser numa fonte menor que a das outras seções.</a:t>
            </a:r>
          </a:p>
          <a:p>
            <a:pPr marL="914400" indent="-914400" algn="just">
              <a:buFont typeface="Times New Roman" pitchFamily="16" charset="0"/>
              <a:buAutoNum type="arabicPeriod"/>
              <a:defRPr/>
            </a:pPr>
            <a:r>
              <a:rPr lang="pt-BR" altLang="pt-BR" sz="4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Até 5 referências.</a:t>
            </a:r>
          </a:p>
          <a:p>
            <a:pPr marL="914400" indent="-914400" algn="just">
              <a:buFont typeface="Times New Roman" pitchFamily="16" charset="0"/>
              <a:buAutoNum type="arabicPeriod"/>
              <a:defRPr/>
            </a:pPr>
            <a:r>
              <a:rPr lang="pt-BR" altLang="pt-BR" sz="4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as mesmas do resumo escrito.</a:t>
            </a:r>
          </a:p>
          <a:p>
            <a:pPr>
              <a:defRPr/>
            </a:pPr>
            <a:endParaRPr lang="pt-BR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69" name="CaixaDeTexto 23"/>
          <p:cNvSpPr txBox="1">
            <a:spLocks noChangeArrowheads="1"/>
          </p:cNvSpPr>
          <p:nvPr/>
        </p:nvSpPr>
        <p:spPr bwMode="auto">
          <a:xfrm>
            <a:off x="12512675" y="29644157"/>
            <a:ext cx="11339513" cy="1895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/>
            <a:r>
              <a:rPr lang="pt-BR" altLang="pt-BR" sz="63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Suas conclusões ou considerações finais.</a:t>
            </a:r>
            <a:endParaRPr lang="pt-BR" altLang="pt-BR" sz="63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06388" y="11881620"/>
            <a:ext cx="10224665" cy="923330"/>
          </a:xfrm>
          <a:prstGeom prst="rect">
            <a:avLst/>
          </a:prstGeom>
          <a:solidFill>
            <a:srgbClr val="8234AE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5400" b="1" dirty="0">
                <a:latin typeface="Calibri" panose="020F0502020204030204" pitchFamily="34" charset="0"/>
                <a:cs typeface="Calibri" panose="020F0502020204030204" pitchFamily="34" charset="0"/>
              </a:rPr>
              <a:t>INTRODUÇÃO</a:t>
            </a:r>
          </a:p>
        </p:txBody>
      </p:sp>
      <p:sp>
        <p:nvSpPr>
          <p:cNvPr id="46" name="CaixaDeTexto 45"/>
          <p:cNvSpPr txBox="1"/>
          <p:nvPr/>
        </p:nvSpPr>
        <p:spPr>
          <a:xfrm>
            <a:off x="12365462" y="9361340"/>
            <a:ext cx="10224665" cy="923330"/>
          </a:xfrm>
          <a:prstGeom prst="rect">
            <a:avLst/>
          </a:prstGeom>
          <a:solidFill>
            <a:srgbClr val="8234AE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5400" b="1" dirty="0">
                <a:latin typeface="Calibri" panose="020F0502020204030204" pitchFamily="34" charset="0"/>
                <a:cs typeface="Calibri" panose="020F0502020204030204" pitchFamily="34" charset="0"/>
              </a:rPr>
              <a:t>RESULTADO E DISCUSSÃO</a:t>
            </a:r>
          </a:p>
        </p:txBody>
      </p:sp>
      <p:sp>
        <p:nvSpPr>
          <p:cNvPr id="48" name="CaixaDeTexto 47"/>
          <p:cNvSpPr txBox="1"/>
          <p:nvPr/>
        </p:nvSpPr>
        <p:spPr>
          <a:xfrm>
            <a:off x="305917" y="18807162"/>
            <a:ext cx="10224665" cy="923330"/>
          </a:xfrm>
          <a:prstGeom prst="rect">
            <a:avLst/>
          </a:prstGeom>
          <a:solidFill>
            <a:srgbClr val="8234AE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5400" b="1" dirty="0">
                <a:latin typeface="Calibri" panose="020F0502020204030204" pitchFamily="34" charset="0"/>
                <a:cs typeface="Calibri" panose="020F0502020204030204" pitchFamily="34" charset="0"/>
              </a:rPr>
              <a:t>OBJETIVOS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305917" y="25287882"/>
            <a:ext cx="10224665" cy="923330"/>
          </a:xfrm>
          <a:prstGeom prst="rect">
            <a:avLst/>
          </a:prstGeom>
          <a:solidFill>
            <a:srgbClr val="8234AE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5400" b="1" dirty="0">
                <a:latin typeface="Calibri" panose="020F0502020204030204" pitchFamily="34" charset="0"/>
                <a:cs typeface="Calibri" panose="020F0502020204030204" pitchFamily="34" charset="0"/>
              </a:rPr>
              <a:t>MÉTODOS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12365461" y="28274143"/>
            <a:ext cx="10224665" cy="923330"/>
          </a:xfrm>
          <a:prstGeom prst="rect">
            <a:avLst/>
          </a:prstGeom>
          <a:solidFill>
            <a:srgbClr val="8234AE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5400" b="1" dirty="0">
                <a:latin typeface="Calibri" panose="020F0502020204030204" pitchFamily="34" charset="0"/>
                <a:cs typeface="Calibri" panose="020F0502020204030204" pitchFamily="34" charset="0"/>
              </a:rPr>
              <a:t>CONCLUSÃO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12403261" y="35513018"/>
            <a:ext cx="10224665" cy="923330"/>
          </a:xfrm>
          <a:prstGeom prst="rect">
            <a:avLst/>
          </a:prstGeom>
          <a:solidFill>
            <a:srgbClr val="8234AE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5400" b="1" dirty="0">
                <a:latin typeface="Calibri" panose="020F0502020204030204" pitchFamily="34" charset="0"/>
                <a:cs typeface="Calibri" panose="020F0502020204030204" pitchFamily="34" charset="0"/>
              </a:rPr>
              <a:t>REFERÊNCIAS</a:t>
            </a:r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510159B0-9356-56BA-3B2C-7DAA4CDEFA8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61"/>
          <a:stretch/>
        </p:blipFill>
        <p:spPr>
          <a:xfrm>
            <a:off x="612720" y="8369426"/>
            <a:ext cx="9917861" cy="299662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1154</TotalTime>
  <Words>196</Words>
  <Application>Microsoft Office PowerPoint</Application>
  <PresentationFormat>Personalizar</PresentationFormat>
  <Paragraphs>102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Candara</vt:lpstr>
      <vt:lpstr>Symbol</vt:lpstr>
      <vt:lpstr>Times New Roman</vt:lpstr>
      <vt:lpstr>Forma de Onda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ICS</dc:creator>
  <cp:lastModifiedBy>ICS</cp:lastModifiedBy>
  <cp:revision>218</cp:revision>
  <cp:lastPrinted>1601-01-01T00:00:00Z</cp:lastPrinted>
  <dcterms:created xsi:type="dcterms:W3CDTF">2011-04-30T11:07:57Z</dcterms:created>
  <dcterms:modified xsi:type="dcterms:W3CDTF">2023-10-02T13:18:10Z</dcterms:modified>
</cp:coreProperties>
</file>